
<file path=[Content_Types].xml><?xml version="1.0" encoding="utf-8"?>
<Types xmlns="http://schemas.openxmlformats.org/package/2006/content-types">
  <Default Extension="xml" ContentType="application/xml"/>
  <Default Extension="png" ContentType="image/png"/>
  <Default Extension="jfif" ContentType="image/jpeg"/>
  <Default Extension="jpeg" ContentType="image/jpeg"/>
  <Default Extension="rels" ContentType="application/vnd.openxmlformats-package.relationships+xml"/>
  <Default Extension="jpg" ContentType="image/jpeg"/>
  <Default Extension="bmp" ContentType="image/bmp"/>
  <Override PartName="/ppt/slides/slide31.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2.xml" ContentType="application/vnd.openxmlformats-officedocument.presentationml.slide+xml"/>
  <Override PartName="/ppt/slideMasters/slideMaster1.xml" ContentType="application/vnd.openxmlformats-officedocument.presentationml.slideMaster+xml"/>
  <Override PartName="/ppt/slides/slide25.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23.xml" ContentType="application/vnd.openxmlformats-officedocument.presentationml.slide+xml"/>
  <Override PartName="/ppt/slides/slide4.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26.xml" ContentType="application/vnd.openxmlformats-officedocument.presentationml.slide+xml"/>
  <Override PartName="/ppt/slides/slide7.xml" ContentType="application/vnd.openxmlformats-officedocument.presentationml.slide+xml"/>
  <Override PartName="/ppt/slides/slide27.xml" ContentType="application/vnd.openxmlformats-officedocument.presentationml.slide+xml"/>
  <Override PartName="/ppt/slides/slide8.xml" ContentType="application/vnd.openxmlformats-officedocument.presentationml.slide+xml"/>
  <Override PartName="/ppt/slides/slide28.xml" ContentType="application/vnd.openxmlformats-officedocument.presentationml.slide+xml"/>
  <Override PartName="/ppt/slides/slide9.xml" ContentType="application/vnd.openxmlformats-officedocument.presentationml.slide+xml"/>
  <Override PartName="/ppt/slides/slide29.xml" ContentType="application/vnd.openxmlformats-officedocument.presentationml.slide+xml"/>
  <Override PartName="/ppt/slides/slide10.xml" ContentType="application/vnd.openxmlformats-officedocument.presentationml.slide+xml"/>
  <Override PartName="/ppt/slides/slide43.xml" ContentType="application/vnd.openxmlformats-officedocument.presentationml.slide+xml"/>
  <Override PartName="/ppt/slides/slide11.xml" ContentType="application/vnd.openxmlformats-officedocument.presentationml.slide+xml"/>
  <Override PartName="/ppt/slides/slide42.xml" ContentType="application/vnd.openxmlformats-officedocument.presentationml.slide+xml"/>
  <Override PartName="/ppt/slides/slide12.xml" ContentType="application/vnd.openxmlformats-officedocument.presentationml.slide+xml"/>
  <Override PartName="/ppt/slides/slide41.xml" ContentType="application/vnd.openxmlformats-officedocument.presentationml.slide+xml"/>
  <Override PartName="/ppt/slides/slide13.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s/slide14.xml" ContentType="application/vnd.openxmlformats-officedocument.presentationml.slide+xml"/>
  <Override PartName="/ppt/slides/slide47.xml" ContentType="application/vnd.openxmlformats-officedocument.presentationml.slide+xml"/>
  <Override PartName="/ppt/slideLayouts/slideLayout9.xml" ContentType="application/vnd.openxmlformats-officedocument.presentationml.slideLayout+xml"/>
  <Override PartName="/ppt/slides/slide15.xml" ContentType="application/vnd.openxmlformats-officedocument.presentationml.slide+xml"/>
  <Override PartName="/ppt/slides/slide46.xml" ContentType="application/vnd.openxmlformats-officedocument.presentationml.slide+xml"/>
  <Override PartName="/ppt/slideLayouts/slideLayout8.xml" ContentType="application/vnd.openxmlformats-officedocument.presentationml.slideLayout+xml"/>
  <Override PartName="/ppt/slides/slide16.xml" ContentType="application/vnd.openxmlformats-officedocument.presentationml.slide+xml"/>
  <Override PartName="/ppt/slides/slide45.xml" ContentType="application/vnd.openxmlformats-officedocument.presentationml.slide+xml"/>
  <Override PartName="/ppt/slides/slide17.xml" ContentType="application/vnd.openxmlformats-officedocument.presentationml.slide+xml"/>
  <Override PartName="/ppt/slides/slide44.xml" ContentType="application/vnd.openxmlformats-officedocument.presentationml.slide+xml"/>
  <Override PartName="/ppt/slides/slide18.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19.xml" ContentType="application/vnd.openxmlformats-officedocument.presentationml.slide+xml"/>
  <Override PartName="/ppt/slideLayouts/slideLayout4.xml" ContentType="application/vnd.openxmlformats-officedocument.presentationml.slideLayout+xml"/>
  <Override PartName="/ppt/slideLayouts/slideLayout11.xml" ContentType="application/vnd.openxmlformats-officedocument.presentationml.slideLayout+xml"/>
  <Override PartName="/ppt/slides/slide20.xml" ContentType="application/vnd.openxmlformats-officedocument.presentationml.slide+xml"/>
  <Override PartName="/ppt/slides/slide30.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Slides/notesSlide14.xml" ContentType="application/vnd.openxmlformats-officedocument.presentationml.notesSlide+xml"/>
  <Override PartName="/ppt/viewProps.xml" ContentType="application/vnd.openxmlformats-officedocument.presentationml.viewProps+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slides/slide48.xml" ContentType="application/vnd.openxmlformats-officedocument.presentationml.slide+xml"/>
  <Override PartName="/ppt/notesSlides/notesSlide48.xml" ContentType="application/vnd.openxmlformats-officedocument.presentationml.notesSlide+xml"/>
  <Override PartName="/ppt/slides/slide49.xml" ContentType="application/vnd.openxmlformats-officedocument.presentationml.slide+xml"/>
  <Override PartName="/ppt/theme/theme2.xml" ContentType="application/vnd.openxmlformats-officedocument.theme+xml"/>
  <Override PartName="/ppt/notesSlides/notesSlide49.xml" ContentType="application/vnd.openxmlformats-officedocument.presentationml.notesSlide+xml"/>
  <Override PartName="/ppt/slides/slide5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
  </p:notesMasterIdLst>
  <p:sldIdLst>
    <p:sldId id="267" r:id="rId3"/>
    <p:sldId id="266" r:id="rId4"/>
    <p:sldId id="270" r:id="rId5"/>
    <p:sldId id="269" r:id="rId6"/>
    <p:sldId id="305" r:id="rId7"/>
    <p:sldId id="278" r:id="rId8"/>
    <p:sldId id="294" r:id="rId9"/>
    <p:sldId id="279" r:id="rId10"/>
    <p:sldId id="280" r:id="rId11"/>
    <p:sldId id="302" r:id="rId12"/>
    <p:sldId id="308" r:id="rId13"/>
    <p:sldId id="309" r:id="rId14"/>
    <p:sldId id="322" r:id="rId15"/>
    <p:sldId id="281" r:id="rId16"/>
    <p:sldId id="326" r:id="rId17"/>
    <p:sldId id="287" r:id="rId18"/>
    <p:sldId id="283" r:id="rId19"/>
    <p:sldId id="320" r:id="rId20"/>
    <p:sldId id="321" r:id="rId21"/>
    <p:sldId id="282" r:id="rId22"/>
    <p:sldId id="288" r:id="rId23"/>
    <p:sldId id="304" r:id="rId24"/>
    <p:sldId id="290" r:id="rId25"/>
    <p:sldId id="291" r:id="rId26"/>
    <p:sldId id="292" r:id="rId27"/>
    <p:sldId id="293" r:id="rId28"/>
    <p:sldId id="297" r:id="rId29"/>
    <p:sldId id="303" r:id="rId30"/>
    <p:sldId id="300" r:id="rId31"/>
    <p:sldId id="315" r:id="rId32"/>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2814" y="120"/>
      </p:cViewPr>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 Type="http://schemas.openxmlformats.org/officeDocument/2006/relationships/notesMaster" Target="notesMasters/notesMaster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 Type="http://schemas.openxmlformats.org/officeDocument/2006/relationships/slide" Target="slides/slide1.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tableStyles" Target="tableStyles.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noEditPoints="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
            <a:endParaRPr lang="en-US"/>
          </a:p>
        </p:txBody>
      </p:sp>
      <p:sp>
        <p:nvSpPr>
          <p:cNvPr id="3" name="Date Placeholder 2"/>
          <p:cNvSpPr>
            <a:spLocks noGrp="1" noEditPoints="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
            <a:r>
              <a:rPr lang="en-US" smtClean="0"/>
              <a:t>*</a:t>
            </a:r>
            <a:endParaRPr lang="en-US"/>
          </a:p>
        </p:txBody>
      </p:sp>
      <p:sp>
        <p:nvSpPr>
          <p:cNvPr id="4" name="Slide Image Placeholder 3"/>
          <p:cNvSpPr>
            <a:spLocks noGrp="1" noRot="1" noChangeAspect="1" noEditPoints="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
            <a:endParaRPr lang="en-US"/>
          </a:p>
        </p:txBody>
      </p:sp>
      <p:sp>
        <p:nvSpPr>
          <p:cNvPr id="5" name="Notes Placeholder 4"/>
          <p:cNvSpPr>
            <a:spLocks noGrp="1" noEditPoints="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noEditPoints="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
            <a:endParaRPr lang="en-US"/>
          </a:p>
        </p:txBody>
      </p:sp>
      <p:sp>
        <p:nvSpPr>
          <p:cNvPr id="7" name="Slide Number Placeholder 6"/>
          <p:cNvSpPr>
            <a:spLocks noGrp="1" noEditPoints="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
            <a:r>
              <a:rPr lang="en-US" smtClean="0"/>
              <a:t>#</a:t>
            </a:r>
            <a:endParaRPr lang="en-US"/>
          </a:p>
        </p:txBody>
      </p:sp>
    </p:spTree>
  </p:cSld>
  <p:clrMap bg1="lt1" tx1="dk1" bg2="lt2" tx2="dk2" accent1="accent1" accent2="accent2" accent3="accent3" accent4="accent4" accent5="accent5" accent6="accent6" hlink="hlink" folHlink="folHlink"/>
  <p:hf dt="0"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D447522E-58EA-49CB-8B94-7F93002A6900}" type="slidenum">
              <a:rPr lang="en-US" smtClean="0"/>
              <a:t>‹#›</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532BCF14-FFAB-4CC6-B6CE-D05DBF1B731D}" type="slidenum">
              <a:rPr lang="en-US" smtClean="0"/>
              <a:t>‹#›</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0CD42C6F-7EA4-471A-B3DA-CE3E1B96A46E}" type="slidenum">
              <a:rPr lang="en-US" smtClean="0"/>
              <a:t>‹#›</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580B9A92-90C2-4792-B1BC-EB25D3CD3A3F}" type="slidenum">
              <a:rPr lang="en-US" smtClean="0"/>
              <a:t>‹#›</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580B9A92-90C2-4792-B1BC-EB25D3CD3A3F}" type="slidenum">
              <a:rPr lang="en-US" smtClean="0"/>
              <a:t>‹#›</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109C5B97-9F5F-450A-9621-6B38703DABEB}" type="slidenum">
              <a:rPr lang="en-US" smtClean="0"/>
              <a:t>‹#›</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109C5B97-9F5F-450A-9621-6B38703DABEB}" type="slidenum">
              <a:rPr lang="en-US" smtClean="0"/>
              <a:t>‹#›</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FF69DF83-2A8D-4B73-B32F-CE23C18D54CA}" type="slidenum">
              <a:rPr lang="en-US" smtClean="0"/>
              <a:t>‹#›</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04EA0CF1-4549-4386-93BD-068900A20724}" type="slidenum">
              <a:rPr lang="en-US" smtClean="0"/>
              <a:t>‹#›</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52E52DE1-AC0B-4D77-A44F-913C92E0C407}" type="slidenum">
              <a:rPr lang="en-US" smtClean="0"/>
              <a:t>‹#›</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52E52DE1-AC0B-4D77-A44F-913C92E0C407}" type="slidenum">
              <a:rPr lang="en-US" smtClean="0"/>
              <a:t>‹#›</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09B10004-FEBE-4DC9-B844-C1EEA2CA6A72}" type="slidenum">
              <a:rPr lang="en-US" smtClean="0"/>
              <a:t>‹#›</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6223AAA7-BBAC-4F3D-B2F2-774710979954}" type="slidenum">
              <a:rPr lang="en-US" smtClean="0"/>
              <a:t>‹#›</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866FF5CC-C4CD-45B3-9978-A0D61D106074}" type="slidenum">
              <a:rPr lang="en-US" smtClean="0"/>
              <a:t>‹#›</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B5D3BC2B-01F9-4265-BD2F-B21DD12D5BC4}" type="slidenum">
              <a:rPr lang="en-US" smtClean="0"/>
              <a:t>‹#›</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EA710EFA-B0BB-4AAB-84AA-EF35548C97D3}" type="slidenum">
              <a:rPr lang="en-US" smtClean="0"/>
              <a:t>‹#›</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53F0E5A4-DF63-4A6B-BD2D-A449F317460A}" type="slidenum">
              <a:rPr lang="en-US" smtClean="0"/>
              <a:t>‹#›</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DC99EAB2-4F00-4540-B12F-6250D928432C}" type="slidenum">
              <a:rPr lang="en-US" smtClean="0"/>
              <a:t>‹#›</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146DBB8D-A36C-48DF-84A8-FE3F4FABAD51}" type="slidenum">
              <a:rPr lang="en-US" smtClean="0"/>
              <a:t>‹#›</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F3E0CC7E-1E22-470F-99B2-EB048FA34B32}" type="slidenum">
              <a:rPr lang="en-US" smtClean="0"/>
              <a:t>‹#›</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7784CE1E-41BF-4C94-99AA-19B7DB1C4293}" type="slidenum">
              <a:rPr lang="en-US" smtClean="0"/>
              <a:t>‹#›</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B9B4E682-12A2-4185-8CB9-5E34C9304243}" type="slidenum">
              <a:rPr lang="en-US" smtClean="0"/>
              <a:t>‹#›</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E7AEB09D-7EA2-42EF-8BA2-672DCA4E8866}" type="slidenum">
              <a:rPr lang="en-US" smtClean="0"/>
              <a:t>‹#›</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BFAEE4C3-A7E1-411C-BB3C-5D6E3F75DFD8}" type="slidenum">
              <a:rPr lang="en-US" smtClean="0"/>
              <a:t>‹#›</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8A57E6B1-9FE2-448A-AF66-EECCE1B17F32}" type="slidenum">
              <a:rPr lang="en-US" smtClean="0"/>
              <a:t>‹#›</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139C578A-A86C-467D-8F24-DD4320ED20D6}" type="slidenum">
              <a:rPr lang="en-US" smtClean="0"/>
              <a:t>‹#›</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7D993EBC-0EB8-453B-BD9D-D9E827DE14EA}" type="slidenum">
              <a:rPr lang="en-US" smtClean="0"/>
              <a:t>‹#›</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FBFBAD9B-B95D-4228-83DA-AC400DD186D8}" type="slidenum">
              <a:rPr lang="en-US" smtClean="0"/>
              <a:t>‹#›</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907F9472-278F-4993-856A-28DE7DB1B208}" type="slidenum">
              <a:rPr lang="en-US" smtClean="0"/>
              <a:t>‹#›</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2143125" y="685800"/>
            <a:ext cx="257175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9CA5F757-770A-4E35-9EEA-4230F8378DE5}" type="slidenum">
              <a:rPr lang="en-US" smtClean="0"/>
              <a:t>‹#›</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noEditPoints="1"/>
          </p:cNvSpPr>
          <p:nvPr>
            <p:ph type="ctrTitle"/>
          </p:nvPr>
        </p:nvSpPr>
        <p:spPr>
          <a:xfrm>
            <a:off x="514350" y="1496484"/>
            <a:ext cx="5829300" cy="3183467"/>
          </a:xfrm>
        </p:spPr>
        <p:txBody>
          <a:bodyPr anchor="b"/>
          <a:lstStyle>
            <a:lvl1pPr algn="ctr">
              <a:defRPr sz="4500"/>
            </a:lvl1pPr>
          </a:lstStyle>
          <a:p>
            <a:r>
              <a:rPr lang="en-US" smtClean="0"/>
              <a:t>Click to edit Master title style</a:t>
            </a:r>
            <a:endParaRPr lang="en-US" dirty="0"/>
          </a:p>
        </p:txBody>
      </p:sp>
      <p:sp>
        <p:nvSpPr>
          <p:cNvPr id="3" name="Subtitle 2"/>
          <p:cNvSpPr>
            <a:spLocks noGrp="1" noEditPoints="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US" smtClean="0"/>
              <a:t>Click to edit Master subtitle style</a:t>
            </a:r>
            <a:endParaRPr lang="en-US" dirty="0"/>
          </a:p>
        </p:txBody>
      </p:sp>
      <p:sp>
        <p:nvSpPr>
          <p:cNvPr id="4" name="Date Placeholder 3"/>
          <p:cNvSpPr>
            <a:spLocks noGrp="1" noEditPoints="1"/>
          </p:cNvSpPr>
          <p:nvPr>
            <p:ph type="dt" sz="half" idx="10"/>
          </p:nvPr>
        </p:nvSpPr>
        <p:spPr/>
        <p:txBody>
          <a:bodyPr/>
          <a:lstStyle/>
          <a:p>
            <a:fld id="{A3E289DB-D6C7-40EA-9DA0-49635B0D5E8F}" type="datetimeFigureOut">
              <a:rPr lang="en-US" smtClean="0"/>
              <a:t>4/12/2024</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7F7F3C55-A105-4230-ACD2-CEC1444C4630}" type="slidenum">
              <a:rPr lang="en-US" smtClean="0"/>
              <a:t>‹#›</a:t>
            </a:fld>
            <a:endParaRPr lang="en-US"/>
          </a:p>
        </p:txBody>
      </p:sp>
    </p:spTree>
  </p:cSld>
  <p:clrMapOvr>
    <a:masterClrMapping/>
  </p:clrMapOvr>
  <p:hf dt="0"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dirty="0"/>
          </a:p>
        </p:txBody>
      </p:sp>
      <p:sp>
        <p:nvSpPr>
          <p:cNvPr id="3" name="Vertical Text Placeholder 2"/>
          <p:cNvSpPr>
            <a:spLocks noGrp="1" noEditPoints="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EditPoints="1"/>
          </p:cNvSpPr>
          <p:nvPr>
            <p:ph type="dt" sz="half" idx="10"/>
          </p:nvPr>
        </p:nvSpPr>
        <p:spPr/>
        <p:txBody>
          <a:bodyPr/>
          <a:lstStyle/>
          <a:p>
            <a:fld id="{A3E289DB-D6C7-40EA-9DA0-49635B0D5E8F}" type="datetimeFigureOut">
              <a:rPr lang="en-US" smtClean="0"/>
              <a:t>4/12/2024</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7F7F3C55-A105-4230-ACD2-CEC1444C4630}" type="slidenum">
              <a:rPr lang="en-US" smtClean="0"/>
              <a:t>‹#›</a:t>
            </a:fld>
            <a:endParaRPr lang="en-US"/>
          </a:p>
        </p:txBody>
      </p:sp>
    </p:spTree>
  </p:cSld>
  <p:clrMapOvr>
    <a:masterClrMapping/>
  </p:clrMapOvr>
  <p:hf dt="0"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noEditPoints="1"/>
          </p:cNvSpPr>
          <p:nvPr>
            <p:ph type="title" orient="vert"/>
          </p:nvPr>
        </p:nvSpPr>
        <p:spPr>
          <a:xfrm>
            <a:off x="4907757" y="486834"/>
            <a:ext cx="1478756" cy="7749117"/>
          </a:xfrm>
        </p:spPr>
        <p:txBody>
          <a:bodyPr vert="eaVert"/>
          <a:lstStyle/>
          <a:p>
            <a:r>
              <a:rPr lang="en-US" smtClean="0"/>
              <a:t>Click to edit Master title style</a:t>
            </a:r>
            <a:endParaRPr lang="en-US" dirty="0"/>
          </a:p>
        </p:txBody>
      </p:sp>
      <p:sp>
        <p:nvSpPr>
          <p:cNvPr id="3" name="Vertical Text Placeholder 2"/>
          <p:cNvSpPr>
            <a:spLocks noGrp="1" noEditPoints="1"/>
          </p:cNvSpPr>
          <p:nvPr>
            <p:ph type="body" orient="vert" idx="1"/>
          </p:nvPr>
        </p:nvSpPr>
        <p:spPr>
          <a:xfrm>
            <a:off x="471488" y="486834"/>
            <a:ext cx="4350544" cy="77491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EditPoints="1"/>
          </p:cNvSpPr>
          <p:nvPr>
            <p:ph type="dt" sz="half" idx="10"/>
          </p:nvPr>
        </p:nvSpPr>
        <p:spPr/>
        <p:txBody>
          <a:bodyPr/>
          <a:lstStyle/>
          <a:p>
            <a:fld id="{A3E289DB-D6C7-40EA-9DA0-49635B0D5E8F}" type="datetimeFigureOut">
              <a:rPr lang="en-US" smtClean="0"/>
              <a:t>4/12/2024</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7F7F3C55-A105-4230-ACD2-CEC1444C4630}" type="slidenum">
              <a:rPr lang="en-US" smtClean="0"/>
              <a:t>‹#›</a:t>
            </a:fld>
            <a:endParaRPr lang="en-US"/>
          </a:p>
        </p:txBody>
      </p:sp>
    </p:spTree>
  </p:cSld>
  <p:clrMapOvr>
    <a:masterClrMapping/>
  </p:clrMapOvr>
  <p:hf dt="0"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dirty="0"/>
          </a:p>
        </p:txBody>
      </p:sp>
      <p:sp>
        <p:nvSpPr>
          <p:cNvPr id="3" name="Content Placeholder 2"/>
          <p:cNvSpPr>
            <a:spLocks noGrp="1" noEditPoints="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EditPoints="1"/>
          </p:cNvSpPr>
          <p:nvPr>
            <p:ph type="dt" sz="half" idx="10"/>
          </p:nvPr>
        </p:nvSpPr>
        <p:spPr/>
        <p:txBody>
          <a:bodyPr/>
          <a:lstStyle/>
          <a:p>
            <a:fld id="{A3E289DB-D6C7-40EA-9DA0-49635B0D5E8F}" type="datetimeFigureOut">
              <a:rPr lang="en-US" smtClean="0"/>
              <a:t>4/12/2024</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7F7F3C55-A105-4230-ACD2-CEC1444C4630}" type="slidenum">
              <a:rPr lang="en-US" smtClean="0"/>
              <a:t>‹#›</a:t>
            </a:fld>
            <a:endParaRPr lang="en-US"/>
          </a:p>
        </p:txBody>
      </p:sp>
    </p:spTree>
  </p:cSld>
  <p:clrMapOvr>
    <a:masterClrMapping/>
  </p:clrMapOvr>
  <p:hf dt="0"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467916" y="2279653"/>
            <a:ext cx="5915025" cy="3803649"/>
          </a:xfrm>
        </p:spPr>
        <p:txBody>
          <a:bodyPr anchor="b"/>
          <a:lstStyle>
            <a:lvl1pPr>
              <a:defRPr sz="4500"/>
            </a:lvl1pPr>
          </a:lstStyle>
          <a:p>
            <a:r>
              <a:rPr lang="en-US" smtClean="0"/>
              <a:t>Click to edit Master title style</a:t>
            </a:r>
            <a:endParaRPr lang="en-US" dirty="0"/>
          </a:p>
        </p:txBody>
      </p:sp>
      <p:sp>
        <p:nvSpPr>
          <p:cNvPr id="3" name="Text Placeholder 2"/>
          <p:cNvSpPr>
            <a:spLocks noGrp="1" noEditPoints="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noEditPoints="1"/>
          </p:cNvSpPr>
          <p:nvPr>
            <p:ph type="dt" sz="half" idx="10"/>
          </p:nvPr>
        </p:nvSpPr>
        <p:spPr/>
        <p:txBody>
          <a:bodyPr/>
          <a:lstStyle/>
          <a:p>
            <a:fld id="{A3E289DB-D6C7-40EA-9DA0-49635B0D5E8F}" type="datetimeFigureOut">
              <a:rPr lang="en-US" smtClean="0"/>
              <a:t>4/12/2024</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7F7F3C55-A105-4230-ACD2-CEC1444C4630}" type="slidenum">
              <a:rPr lang="en-US" smtClean="0"/>
              <a:t>‹#›</a:t>
            </a:fld>
            <a:endParaRPr lang="en-US"/>
          </a:p>
        </p:txBody>
      </p:sp>
    </p:spTree>
  </p:cSld>
  <p:clrMapOvr>
    <a:masterClrMapping/>
  </p:clrMapOvr>
  <p:hf dt="0"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dirty="0"/>
          </a:p>
        </p:txBody>
      </p:sp>
      <p:sp>
        <p:nvSpPr>
          <p:cNvPr id="3" name="Content Placeholder 2"/>
          <p:cNvSpPr>
            <a:spLocks noGrp="1" noEditPoints="1"/>
          </p:cNvSpPr>
          <p:nvPr>
            <p:ph sz="half" idx="1"/>
          </p:nvPr>
        </p:nvSpPr>
        <p:spPr>
          <a:xfrm>
            <a:off x="471488" y="2434167"/>
            <a:ext cx="2914650" cy="5801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noEditPoints="1"/>
          </p:cNvSpPr>
          <p:nvPr>
            <p:ph sz="half" idx="2"/>
          </p:nvPr>
        </p:nvSpPr>
        <p:spPr>
          <a:xfrm>
            <a:off x="3471863" y="2434167"/>
            <a:ext cx="2914650" cy="5801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noEditPoints="1"/>
          </p:cNvSpPr>
          <p:nvPr>
            <p:ph type="dt" sz="half" idx="10"/>
          </p:nvPr>
        </p:nvSpPr>
        <p:spPr/>
        <p:txBody>
          <a:bodyPr/>
          <a:lstStyle/>
          <a:p>
            <a:fld id="{A3E289DB-D6C7-40EA-9DA0-49635B0D5E8F}" type="datetimeFigureOut">
              <a:rPr lang="en-US" smtClean="0"/>
              <a:t>4/12/2024</a:t>
            </a:fld>
            <a:endParaRPr lang="en-US"/>
          </a:p>
        </p:txBody>
      </p:sp>
      <p:sp>
        <p:nvSpPr>
          <p:cNvPr id="6" name="Footer Placeholder 5"/>
          <p:cNvSpPr>
            <a:spLocks noGrp="1" noEditPoints="1"/>
          </p:cNvSpPr>
          <p:nvPr>
            <p:ph type="ftr" sz="quarter" idx="11"/>
          </p:nvPr>
        </p:nvSpPr>
        <p:spPr/>
        <p:txBody>
          <a:bodyPr/>
          <a:lstStyle/>
          <a:p>
            <a:endParaRPr lang="en-US"/>
          </a:p>
        </p:txBody>
      </p:sp>
      <p:sp>
        <p:nvSpPr>
          <p:cNvPr id="7" name="Slide Number Placeholder 6"/>
          <p:cNvSpPr>
            <a:spLocks noGrp="1" noEditPoints="1"/>
          </p:cNvSpPr>
          <p:nvPr>
            <p:ph type="sldNum" sz="quarter" idx="12"/>
          </p:nvPr>
        </p:nvSpPr>
        <p:spPr/>
        <p:txBody>
          <a:bodyPr/>
          <a:lstStyle/>
          <a:p>
            <a:fld id="{7F7F3C55-A105-4230-ACD2-CEC1444C4630}" type="slidenum">
              <a:rPr lang="en-US" smtClean="0"/>
              <a:t>‹#›</a:t>
            </a:fld>
            <a:endParaRPr lang="en-US"/>
          </a:p>
        </p:txBody>
      </p:sp>
    </p:spTree>
  </p:cSld>
  <p:clrMapOvr>
    <a:masterClrMapping/>
  </p:clrMapOvr>
  <p:hf dt="0"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472381" y="486836"/>
            <a:ext cx="5915025" cy="1767417"/>
          </a:xfrm>
        </p:spPr>
        <p:txBody>
          <a:bodyPr/>
          <a:lstStyle/>
          <a:p>
            <a:r>
              <a:rPr lang="en-US" smtClean="0"/>
              <a:t>Click to edit Master title style</a:t>
            </a:r>
            <a:endParaRPr lang="en-US" dirty="0"/>
          </a:p>
        </p:txBody>
      </p:sp>
      <p:sp>
        <p:nvSpPr>
          <p:cNvPr id="3" name="Text Placeholder 2"/>
          <p:cNvSpPr>
            <a:spLocks noGrp="1" noEditPoints="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noEditPoints="1"/>
          </p:cNvSpPr>
          <p:nvPr>
            <p:ph sz="half" idx="2"/>
          </p:nvPr>
        </p:nvSpPr>
        <p:spPr>
          <a:xfrm>
            <a:off x="472381" y="3340100"/>
            <a:ext cx="2901255" cy="4912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noEditPoints="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noEditPoints="1"/>
          </p:cNvSpPr>
          <p:nvPr>
            <p:ph sz="quarter" idx="4"/>
          </p:nvPr>
        </p:nvSpPr>
        <p:spPr>
          <a:xfrm>
            <a:off x="3471863" y="3340100"/>
            <a:ext cx="2915543" cy="4912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noEditPoints="1"/>
          </p:cNvSpPr>
          <p:nvPr>
            <p:ph type="dt" sz="half" idx="10"/>
          </p:nvPr>
        </p:nvSpPr>
        <p:spPr/>
        <p:txBody>
          <a:bodyPr/>
          <a:lstStyle/>
          <a:p>
            <a:fld id="{A3E289DB-D6C7-40EA-9DA0-49635B0D5E8F}" type="datetimeFigureOut">
              <a:rPr lang="en-US" smtClean="0"/>
              <a:t>4/12/2024</a:t>
            </a:fld>
            <a:endParaRPr lang="en-US"/>
          </a:p>
        </p:txBody>
      </p:sp>
      <p:sp>
        <p:nvSpPr>
          <p:cNvPr id="8" name="Footer Placeholder 7"/>
          <p:cNvSpPr>
            <a:spLocks noGrp="1" noEditPoints="1"/>
          </p:cNvSpPr>
          <p:nvPr>
            <p:ph type="ftr" sz="quarter" idx="11"/>
          </p:nvPr>
        </p:nvSpPr>
        <p:spPr/>
        <p:txBody>
          <a:bodyPr/>
          <a:lstStyle/>
          <a:p>
            <a:endParaRPr lang="en-US"/>
          </a:p>
        </p:txBody>
      </p:sp>
      <p:sp>
        <p:nvSpPr>
          <p:cNvPr id="9" name="Slide Number Placeholder 8"/>
          <p:cNvSpPr>
            <a:spLocks noGrp="1" noEditPoints="1"/>
          </p:cNvSpPr>
          <p:nvPr>
            <p:ph type="sldNum" sz="quarter" idx="12"/>
          </p:nvPr>
        </p:nvSpPr>
        <p:spPr/>
        <p:txBody>
          <a:bodyPr/>
          <a:lstStyle/>
          <a:p>
            <a:fld id="{7F7F3C55-A105-4230-ACD2-CEC1444C4630}" type="slidenum">
              <a:rPr lang="en-US" smtClean="0"/>
              <a:t>‹#›</a:t>
            </a:fld>
            <a:endParaRPr lang="en-US"/>
          </a:p>
        </p:txBody>
      </p:sp>
    </p:spTree>
  </p:cSld>
  <p:clrMapOvr>
    <a:masterClrMapping/>
  </p:clrMapOvr>
  <p:hf dt="0"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dirty="0"/>
          </a:p>
        </p:txBody>
      </p:sp>
      <p:sp>
        <p:nvSpPr>
          <p:cNvPr id="3" name="Date Placeholder 2"/>
          <p:cNvSpPr>
            <a:spLocks noGrp="1" noEditPoints="1"/>
          </p:cNvSpPr>
          <p:nvPr>
            <p:ph type="dt" sz="half" idx="10"/>
          </p:nvPr>
        </p:nvSpPr>
        <p:spPr/>
        <p:txBody>
          <a:bodyPr/>
          <a:lstStyle/>
          <a:p>
            <a:fld id="{A3E289DB-D6C7-40EA-9DA0-49635B0D5E8F}" type="datetimeFigureOut">
              <a:rPr lang="en-US" smtClean="0"/>
              <a:t>4/12/2024</a:t>
            </a:fld>
            <a:endParaRPr lang="en-US"/>
          </a:p>
        </p:txBody>
      </p:sp>
      <p:sp>
        <p:nvSpPr>
          <p:cNvPr id="4" name="Footer Placeholder 3"/>
          <p:cNvSpPr>
            <a:spLocks noGrp="1" noEditPoints="1"/>
          </p:cNvSpPr>
          <p:nvPr>
            <p:ph type="ftr" sz="quarter" idx="11"/>
          </p:nvPr>
        </p:nvSpPr>
        <p:spPr/>
        <p:txBody>
          <a:bodyPr/>
          <a:lstStyle/>
          <a:p>
            <a:endParaRPr lang="en-US"/>
          </a:p>
        </p:txBody>
      </p:sp>
      <p:sp>
        <p:nvSpPr>
          <p:cNvPr id="5" name="Slide Number Placeholder 4"/>
          <p:cNvSpPr>
            <a:spLocks noGrp="1" noEditPoints="1"/>
          </p:cNvSpPr>
          <p:nvPr>
            <p:ph type="sldNum" sz="quarter" idx="12"/>
          </p:nvPr>
        </p:nvSpPr>
        <p:spPr/>
        <p:txBody>
          <a:bodyPr/>
          <a:lstStyle/>
          <a:p>
            <a:fld id="{7F7F3C55-A105-4230-ACD2-CEC1444C4630}" type="slidenum">
              <a:rPr lang="en-US" smtClean="0"/>
              <a:t>‹#›</a:t>
            </a:fld>
            <a:endParaRPr lang="en-US"/>
          </a:p>
        </p:txBody>
      </p:sp>
    </p:spTree>
  </p:cSld>
  <p:clrMapOvr>
    <a:masterClrMapping/>
  </p:clrMapOvr>
  <p:hf dt="0"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EditPoints="1"/>
          </p:cNvSpPr>
          <p:nvPr>
            <p:ph type="dt" sz="half" idx="10"/>
          </p:nvPr>
        </p:nvSpPr>
        <p:spPr/>
        <p:txBody>
          <a:bodyPr/>
          <a:lstStyle/>
          <a:p>
            <a:fld id="{A3E289DB-D6C7-40EA-9DA0-49635B0D5E8F}" type="datetimeFigureOut">
              <a:rPr lang="en-US" smtClean="0"/>
              <a:t>4/12/2024</a:t>
            </a:fld>
            <a:endParaRPr lang="en-US"/>
          </a:p>
        </p:txBody>
      </p:sp>
      <p:sp>
        <p:nvSpPr>
          <p:cNvPr id="3" name="Footer Placeholder 2"/>
          <p:cNvSpPr>
            <a:spLocks noGrp="1" noEditPoints="1"/>
          </p:cNvSpPr>
          <p:nvPr>
            <p:ph type="ftr" sz="quarter" idx="11"/>
          </p:nvPr>
        </p:nvSpPr>
        <p:spPr/>
        <p:txBody>
          <a:bodyPr/>
          <a:lstStyle/>
          <a:p>
            <a:endParaRPr lang="en-US"/>
          </a:p>
        </p:txBody>
      </p:sp>
      <p:sp>
        <p:nvSpPr>
          <p:cNvPr id="4" name="Slide Number Placeholder 3"/>
          <p:cNvSpPr>
            <a:spLocks noGrp="1" noEditPoints="1"/>
          </p:cNvSpPr>
          <p:nvPr>
            <p:ph type="sldNum" sz="quarter" idx="12"/>
          </p:nvPr>
        </p:nvSpPr>
        <p:spPr/>
        <p:txBody>
          <a:bodyPr/>
          <a:lstStyle/>
          <a:p>
            <a:fld id="{7F7F3C55-A105-4230-ACD2-CEC1444C4630}" type="slidenum">
              <a:rPr lang="en-US" smtClean="0"/>
              <a:t>‹#›</a:t>
            </a:fld>
            <a:endParaRPr lang="en-US"/>
          </a:p>
        </p:txBody>
      </p:sp>
    </p:spTree>
  </p:cSld>
  <p:clrMapOvr>
    <a:masterClrMapping/>
  </p:clrMapOvr>
  <p:hf dt="0"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472381" y="609600"/>
            <a:ext cx="2211884" cy="2133600"/>
          </a:xfrm>
        </p:spPr>
        <p:txBody>
          <a:bodyPr anchor="b"/>
          <a:lstStyle>
            <a:lvl1pPr>
              <a:defRPr sz="2400"/>
            </a:lvl1pPr>
          </a:lstStyle>
          <a:p>
            <a:r>
              <a:rPr lang="en-US" smtClean="0"/>
              <a:t>Click to edit Master title style</a:t>
            </a:r>
            <a:endParaRPr lang="en-US" dirty="0"/>
          </a:p>
        </p:txBody>
      </p:sp>
      <p:sp>
        <p:nvSpPr>
          <p:cNvPr id="3" name="Content Placeholder 2"/>
          <p:cNvSpPr>
            <a:spLocks noGrp="1" noEditPoints="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noEditPoints="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noEditPoints="1"/>
          </p:cNvSpPr>
          <p:nvPr>
            <p:ph type="dt" sz="half" idx="10"/>
          </p:nvPr>
        </p:nvSpPr>
        <p:spPr/>
        <p:txBody>
          <a:bodyPr/>
          <a:lstStyle/>
          <a:p>
            <a:fld id="{A3E289DB-D6C7-40EA-9DA0-49635B0D5E8F}" type="datetimeFigureOut">
              <a:rPr lang="en-US" smtClean="0"/>
              <a:t>4/12/2024</a:t>
            </a:fld>
            <a:endParaRPr lang="en-US"/>
          </a:p>
        </p:txBody>
      </p:sp>
      <p:sp>
        <p:nvSpPr>
          <p:cNvPr id="6" name="Footer Placeholder 5"/>
          <p:cNvSpPr>
            <a:spLocks noGrp="1" noEditPoints="1"/>
          </p:cNvSpPr>
          <p:nvPr>
            <p:ph type="ftr" sz="quarter" idx="11"/>
          </p:nvPr>
        </p:nvSpPr>
        <p:spPr/>
        <p:txBody>
          <a:bodyPr/>
          <a:lstStyle/>
          <a:p>
            <a:endParaRPr lang="en-US"/>
          </a:p>
        </p:txBody>
      </p:sp>
      <p:sp>
        <p:nvSpPr>
          <p:cNvPr id="7" name="Slide Number Placeholder 6"/>
          <p:cNvSpPr>
            <a:spLocks noGrp="1" noEditPoints="1"/>
          </p:cNvSpPr>
          <p:nvPr>
            <p:ph type="sldNum" sz="quarter" idx="12"/>
          </p:nvPr>
        </p:nvSpPr>
        <p:spPr/>
        <p:txBody>
          <a:bodyPr/>
          <a:lstStyle/>
          <a:p>
            <a:fld id="{7F7F3C55-A105-4230-ACD2-CEC1444C4630}" type="slidenum">
              <a:rPr lang="en-US" smtClean="0"/>
              <a:t>‹#›</a:t>
            </a:fld>
            <a:endParaRPr lang="en-US"/>
          </a:p>
        </p:txBody>
      </p:sp>
    </p:spTree>
  </p:cSld>
  <p:clrMapOvr>
    <a:masterClrMapping/>
  </p:clrMapOvr>
  <p:hf dt="0"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472381" y="609600"/>
            <a:ext cx="2211884" cy="21336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noEditPoints="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smtClean="0"/>
              <a:t>Click icon to add picture</a:t>
            </a:r>
            <a:endParaRPr lang="en-US" dirty="0"/>
          </a:p>
        </p:txBody>
      </p:sp>
      <p:sp>
        <p:nvSpPr>
          <p:cNvPr id="4" name="Text Placeholder 3"/>
          <p:cNvSpPr>
            <a:spLocks noGrp="1" noEditPoints="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noEditPoints="1"/>
          </p:cNvSpPr>
          <p:nvPr>
            <p:ph type="dt" sz="half" idx="10"/>
          </p:nvPr>
        </p:nvSpPr>
        <p:spPr/>
        <p:txBody>
          <a:bodyPr/>
          <a:lstStyle/>
          <a:p>
            <a:fld id="{A3E289DB-D6C7-40EA-9DA0-49635B0D5E8F}" type="datetimeFigureOut">
              <a:rPr lang="en-US" smtClean="0"/>
              <a:t>4/12/2024</a:t>
            </a:fld>
            <a:endParaRPr lang="en-US"/>
          </a:p>
        </p:txBody>
      </p:sp>
      <p:sp>
        <p:nvSpPr>
          <p:cNvPr id="6" name="Footer Placeholder 5"/>
          <p:cNvSpPr>
            <a:spLocks noGrp="1" noEditPoints="1"/>
          </p:cNvSpPr>
          <p:nvPr>
            <p:ph type="ftr" sz="quarter" idx="11"/>
          </p:nvPr>
        </p:nvSpPr>
        <p:spPr/>
        <p:txBody>
          <a:bodyPr/>
          <a:lstStyle/>
          <a:p>
            <a:endParaRPr lang="en-US"/>
          </a:p>
        </p:txBody>
      </p:sp>
      <p:sp>
        <p:nvSpPr>
          <p:cNvPr id="7" name="Slide Number Placeholder 6"/>
          <p:cNvSpPr>
            <a:spLocks noGrp="1" noEditPoints="1"/>
          </p:cNvSpPr>
          <p:nvPr>
            <p:ph type="sldNum" sz="quarter" idx="12"/>
          </p:nvPr>
        </p:nvSpPr>
        <p:spPr/>
        <p:txBody>
          <a:bodyPr/>
          <a:lstStyle/>
          <a:p>
            <a:fld id="{7F7F3C55-A105-4230-ACD2-CEC1444C4630}" type="slidenum">
              <a:rPr lang="en-US" smtClean="0"/>
              <a:t>‹#›</a:t>
            </a:fld>
            <a:endParaRPr lang="en-US"/>
          </a:p>
        </p:txBody>
      </p:sp>
    </p:spTree>
  </p:cSld>
  <p:clrMapOvr>
    <a:masterClrMapping/>
  </p:clrMapOvr>
  <p:hf dt="0" sldNum="0" hdr="0" ftr="0"/>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
            <a:lum bright="0" contrast="0"/>
          </a:blip>
          <a:srcRect l="0" t="0" r="0" b="0"/>
          <a:stretch>
            <a:fillRect l="-2000" t="0" r="-2000" b="0"/>
          </a:stretch>
        </a:blipFill>
      </p:bgPr>
    </p:bg>
    <p:spTree>
      <p:nvGrpSpPr>
        <p:cNvPr id="1" name=""/>
        <p:cNvGrpSpPr/>
        <p:nvPr/>
      </p:nvGrpSpPr>
      <p:grpSpPr>
        <a:xfrm>
          <a:off x="0" y="0"/>
          <a:ext cx="0" cy="0"/>
          <a:chOff x="0" y="0"/>
          <a:chExt cx="0" cy="0"/>
        </a:xfrm>
      </p:grpSpPr>
      <p:sp>
        <p:nvSpPr>
          <p:cNvPr id="2" name="Title Placeholder 1"/>
          <p:cNvSpPr>
            <a:spLocks noGrp="1" noEditPoints="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noEditPoints="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EditPoints="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A3E289DB-D6C7-40EA-9DA0-49635B0D5E8F}" type="datetimeFigureOut">
              <a:rPr lang="en-US" smtClean="0"/>
              <a:t>4/12/2024</a:t>
            </a:fld>
            <a:endParaRPr lang="en-US"/>
          </a:p>
        </p:txBody>
      </p:sp>
      <p:sp>
        <p:nvSpPr>
          <p:cNvPr id="5" name="Footer Placeholder 4"/>
          <p:cNvSpPr>
            <a:spLocks noGrp="1" noEditPoints="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noEditPoints="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7F7F3C55-A105-4230-ACD2-CEC1444C463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itchFamily="34" charset="0" panose="020B0604020202020204"/>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itchFamily="34" charset="0" panose="020B0604020202020204"/>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itchFamily="34" charset="0" panose="020B0604020202020204"/>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itchFamily="34" charset="0" panose="020B0604020202020204"/>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itchFamily="34" charset="0" panose="020B0604020202020204"/>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itchFamily="34" charset="0" panose="020B0604020202020204"/>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itchFamily="34" charset="0" panose="020B0604020202020204"/>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itchFamily="34" charset="0" panose="020B0604020202020204"/>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itchFamily="34" charset="0" panose="020B0604020202020204"/>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3.jfif"/><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5.bmp"/><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8.jfif"/><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26.jfif"/><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2.bmp"/><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23.jfif"/><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24.jfif"/><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27.jfif"/><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2.bmp"/><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8.bmp"/><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14.jfif"/><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8.jfif"/><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9.bmp"/><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30.jfif"/><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33.jfif"/><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34.jp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image35.jfif"/><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image10.bmp"/><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image3.bmp"/><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image11.bmp"/><Relationship Id="rId2" Type="http://schemas.openxmlformats.org/officeDocument/2006/relationships/slideLayout" Target="../slideLayouts/slideLayout1.xml"/><Relationship Id="rId3"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image" Target="../media/image16.jfif"/><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3.bmp"/><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20.jfif"/><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4.bmp"/><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21.jfif"/><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22.jfif"/><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Psittac</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1, Charisma increases by 1 and your dexterity increases by 1</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Psittac</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100 years and mature around the age of 20.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Psittac are herbivorous but prefer fruit and nuts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Psittac</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lean away from the law an chaos ends of the spectrum</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4-6 feet tall and weigh around 100-150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30’ feet, Fly 20'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Captain Prolly, Psittac Warrior captain of the twisted cashew awaiting his cargo</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Spectacular colors.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as an action you may use color spray up to 3 times per long rest</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Sharp beak.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naturally possess a shark beak, which can be used as a bonus action, as an action, and by applying your Strength modifier to your hit and damage rolls with this feature. Upon a successful hit with your sharp beak, you deal 1d4 base piercing damage plus strength bonus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Seafaring.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Provided your experience with navigating the tropics and the high seas alike, as well as their associated treacheries, you are proficient with water vehicles, as well as with two skills of your choice.</a:t>
            </a: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Hawkeye.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can see further and better than most do. You are proficient in the Perception skill</a:t>
            </a: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Tropical Affinity</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disadvantage against cold based saves</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2408"/>
            <a:ext cx="1324722" cy="646331"/>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Psittac</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82886"/>
            <a:ext cx="3260835" cy="3380884"/>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 colorful seafaring Psittac are members of the Aves races. They tend to live in tropical regions and near the coast where their diet is plentiful. They tend to be extrodinarrily friendly toward anyone they come across, their coloful plumage adding to their appeal. They have the wisdom of the seas, and are familiar with all manner of seafaring travel.</a:t>
            </a: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In combat they are excellent allies, normally relying on their dexterous actions over brute froce attacks. while not having any specific magical affinity their lineage allows them to use their dazzling colors in a combat situation to impact their opponents. They are always looking to make sure that any situation is profitable for them or their group, and</a:t>
            </a:r>
          </a:p>
        </p:txBody>
      </p:sp>
      <p:pic>
        <p:nvPicPr>
          <p:cNvPr id="10" name="Picture 9"/>
          <p:cNvPicPr>
            <a:picLocks noChangeAspect="1"/>
          </p:cNvPicPr>
          <p:nvPr/>
        </p:nvPicPr>
        <p:blipFill>
          <a:blip r:embed="rId1"/>
          <a:srcRect/>
          <a:stretch>
            <a:fillRect/>
          </a:stretch>
        </p:blipFill>
        <p:spPr>
          <a:xfrm>
            <a:off x="3424238" y="10672"/>
            <a:ext cx="3433762" cy="343376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Hethle, Sloven Cartographer with his assistant Fetterday</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388401"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Cervica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0" name="Picture 9"/>
          <p:cNvPicPr>
            <a:picLocks noChangeAspect="1"/>
          </p:cNvPicPr>
          <p:nvPr/>
        </p:nvPicPr>
        <p:blipFill>
          <a:blip r:embed="rId1"/>
          <a:srcRect/>
          <a:stretch>
            <a:fillRect/>
          </a:stretch>
        </p:blipFill>
        <p:spPr>
          <a:xfrm>
            <a:off x="3429000" y="0"/>
            <a:ext cx="3428468" cy="342846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Cervidae</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Dexterity increases by 3</a:t>
            </a: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150 years and mature around the age of 15.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Hethle, Sloven Cartographer with his assistant Fetterday</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528039"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Cervidae</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0" name="Picture 9"/>
          <p:cNvPicPr>
            <a:picLocks noChangeAspect="1"/>
          </p:cNvPicPr>
          <p:nvPr/>
        </p:nvPicPr>
        <p:blipFill>
          <a:blip r:embed="rId1"/>
          <a:srcRect/>
          <a:stretch>
            <a:fillRect/>
          </a:stretch>
        </p:blipFill>
        <p:spPr>
          <a:xfrm>
            <a:off x="3424238" y="0"/>
            <a:ext cx="3433762" cy="343376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Piglett</a:t>
            </a:r>
            <a:r>
              <a:rPr kumimoji="0" lang="en-US" altLang="en-US" sz="9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t>
            </a:r>
            <a:r>
              <a:rPr kumimoji="0" lang="en-US" altLang="en-US" sz="900" b="1" i="0" u="none" strike="noStrike" cap="none" normalizeH="0" dirty="0" smtClean="0">
                <a:ln>
                  <a:noFill/>
                </a:ln>
                <a:solidFill>
                  <a:schemeClr val="tx1"/>
                </a:solidFill>
                <a:effectLst/>
                <a:latin typeface="Arial" pitchFamily="34" charset="0" panose="020B0604020202020204"/>
                <a:ea typeface="Arial" pitchFamily="34" charset="0" panose="020B0604020202020204"/>
              </a:rPr>
              <a:t> the </a:t>
            </a:r>
            <a:r>
              <a:rPr lang="en-US" altLang="en-US" sz="900" b="1" dirty="0" smtClean="0">
                <a:latin typeface="Arial" pitchFamily="34" charset="0" panose="020B0604020202020204"/>
                <a:ea typeface="Arial" pitchFamily="34" charset="0" panose="020B0604020202020204"/>
              </a:rPr>
              <a:t>Porcine sharing a meal with his long time friend, </a:t>
            </a:r>
            <a:r>
              <a:rPr kumimoji="0" lang="en-US" altLang="en-US" sz="9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Winnie</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311829"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Suidae</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0" name="Picture 9"/>
          <p:cNvPicPr>
            <a:picLocks noChangeAspect="1"/>
          </p:cNvPicPr>
          <p:nvPr/>
        </p:nvPicPr>
        <p:blipFill>
          <a:blip r:embed="rId1"/>
          <a:srcRect/>
          <a:stretch>
            <a:fillRect/>
          </a:stretch>
        </p:blipFill>
        <p:spPr>
          <a:xfrm>
            <a:off x="3500187" y="1"/>
            <a:ext cx="3430578" cy="343057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Piglett</a:t>
            </a:r>
            <a:r>
              <a:rPr kumimoji="0" lang="en-US" altLang="en-US" sz="9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t>
            </a:r>
            <a:r>
              <a:rPr kumimoji="0" lang="en-US" altLang="en-US" sz="900" b="1" i="0" u="none" strike="noStrike" cap="none" normalizeH="0" dirty="0" smtClean="0">
                <a:ln>
                  <a:noFill/>
                </a:ln>
                <a:solidFill>
                  <a:schemeClr val="tx1"/>
                </a:solidFill>
                <a:effectLst/>
                <a:latin typeface="Arial" pitchFamily="34" charset="0" panose="020B0604020202020204"/>
                <a:ea typeface="Arial" pitchFamily="34" charset="0" panose="020B0604020202020204"/>
              </a:rPr>
              <a:t> the </a:t>
            </a:r>
            <a:r>
              <a:rPr lang="en-US" altLang="en-US" sz="900" b="1" dirty="0" smtClean="0">
                <a:latin typeface="Arial" pitchFamily="34" charset="0" panose="020B0604020202020204"/>
                <a:ea typeface="Arial" pitchFamily="34" charset="0" panose="020B0604020202020204"/>
              </a:rPr>
              <a:t>Porcine sharing a meal with his long time friend, </a:t>
            </a:r>
            <a:r>
              <a:rPr kumimoji="0" lang="en-US" altLang="en-US" sz="9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Winnie</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273766"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Scrofa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1" name="Picture 10"/>
          <p:cNvPicPr>
            <a:picLocks noChangeAspect="1"/>
          </p:cNvPicPr>
          <p:nvPr/>
        </p:nvPicPr>
        <p:blipFill>
          <a:blip r:embed="rId1"/>
          <a:srcRect/>
          <a:stretch>
            <a:fillRect/>
          </a:stretch>
        </p:blipFill>
        <p:spPr>
          <a:xfrm>
            <a:off x="3764740" y="-86232"/>
            <a:ext cx="2813448" cy="351681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Dendro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Dexterity increases by 2, Wisdom increases by 1</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Dendro</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50 years and mature around the age of 3.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Dendro</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Insectivourious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Dendro</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no specific tendancies, but it it not unusual to find more on the chaotic side of life</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Small. You range between 2-4 feet tall and weigh around 20-50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25 feet. Swim 30' Dendro are anphibious and breathe water as well as air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5’</a:t>
            </a: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30 feet of you as if it were bright light, and in darkness as if it were dim light. You can't discern color in darkness, only shades of gray.</a:t>
            </a: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Kermitt, Dendrro Swashbuckler defending against a Naroth</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Poison Resistance: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resistance to poison damage and effects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Poisonous Skin:</a:t>
            </a:r>
            <a:r>
              <a:rPr kumimoji="0" lang="en-US" altLang="en-US" sz="14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4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constantly secrete a poison from your skin. </a:t>
            </a:r>
            <a:r>
              <a:rPr kumimoji="0" lang="en-US" altLang="en-US" sz="1400" b="0" i="0" u="none" strike="noStrike" cap="none" normalizeH="0" baseline="0" dirty="0" smtClean="0">
                <a:ln>
                  <a:noFill/>
                </a:ln>
                <a:solidFill>
                  <a:schemeClr val="tx1"/>
                </a:solidFill>
                <a:effectLst/>
                <a:latin typeface="Arial" pitchFamily="34" charset="0" panose="020B0604020202020204"/>
              </a:rPr>
              <a:t>If a creature touches you, it must make a DC 12 Constitution saving throw or take 1d4 poison damage.</a:t>
            </a: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400" b="1" i="0" u="none" strike="noStrike" cap="none" normalizeH="0" baseline="0" dirty="0" smtClean="0">
                <a:ln>
                  <a:noFill/>
                </a:ln>
                <a:solidFill>
                  <a:schemeClr val="tx1"/>
                </a:solidFill>
                <a:effectLst/>
                <a:latin typeface="Arial" pitchFamily="34" charset="0" panose="020B0604020202020204"/>
              </a:rPr>
              <a:t>Apply Poison</a:t>
            </a:r>
            <a:r>
              <a:rPr kumimoji="0" lang="en-US" altLang="en-US" sz="1400" b="0" i="0" u="none" strike="noStrike" cap="none" normalizeH="0" baseline="0" dirty="0" smtClean="0">
                <a:ln>
                  <a:noFill/>
                </a:ln>
                <a:solidFill>
                  <a:schemeClr val="tx1"/>
                </a:solidFill>
                <a:effectLst/>
                <a:latin typeface="Arial" pitchFamily="34" charset="0" panose="020B0604020202020204"/>
              </a:rPr>
              <a:t>. You may extract poison from yourself applying it to a weapon. The poison retains potency for 1 hour before drying.</a:t>
            </a: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400" b="1" i="0" u="none" strike="noStrike" cap="none" normalizeH="0" baseline="0" dirty="0" smtClean="0">
                <a:ln>
                  <a:noFill/>
                </a:ln>
                <a:solidFill>
                  <a:schemeClr val="tx1"/>
                </a:solidFill>
                <a:effectLst/>
                <a:latin typeface="Arial" pitchFamily="34" charset="0" panose="020B0604020202020204"/>
              </a:rPr>
              <a:t>Poisoner’s Instinct:</a:t>
            </a:r>
            <a:r>
              <a:rPr kumimoji="0" lang="en-US" altLang="en-US" sz="1400" b="0" i="0" u="none" strike="noStrike" cap="none" normalizeH="0" baseline="0" dirty="0" smtClean="0">
                <a:ln>
                  <a:noFill/>
                </a:ln>
                <a:solidFill>
                  <a:schemeClr val="tx1"/>
                </a:solidFill>
                <a:effectLst/>
                <a:latin typeface="Arial" pitchFamily="34" charset="0" panose="020B0604020202020204"/>
              </a:rPr>
              <a:t> Once per long rest, you can create a small vial of poison (similar to a basic poison) from your skin secretions. (DC 12 con save for 1d4 points of damage +proficiency bonus)</a:t>
            </a: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362393"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Dendro</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2429291"/>
            <a:ext cx="3260835" cy="288074"/>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xx</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0" name="Picture 9"/>
          <p:cNvPicPr>
            <a:picLocks noChangeAspect="1"/>
          </p:cNvPicPr>
          <p:nvPr/>
        </p:nvPicPr>
        <p:blipFill>
          <a:blip r:embed="rId1"/>
          <a:srcRect/>
          <a:stretch>
            <a:fillRect/>
          </a:stretch>
        </p:blipFill>
        <p:spPr>
          <a:xfrm>
            <a:off x="3444775" y="0"/>
            <a:ext cx="3430578" cy="343057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Lithobate</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Hethle, Sloven Cartographer with his assistant Fetterday</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45199"/>
            <a:ext cx="648675" cy="366802"/>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590881"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Lithobate</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2429291"/>
            <a:ext cx="3260835" cy="288074"/>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xx</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1" name="Picture 10"/>
          <p:cNvPicPr>
            <a:picLocks noChangeAspect="1"/>
          </p:cNvPicPr>
          <p:nvPr/>
        </p:nvPicPr>
        <p:blipFill>
          <a:blip r:embed="rId1"/>
          <a:srcRect/>
          <a:stretch>
            <a:fillRect/>
          </a:stretch>
        </p:blipFill>
        <p:spPr>
          <a:xfrm>
            <a:off x="3336935" y="-90487"/>
            <a:ext cx="3521065" cy="352106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Hethle, Sloven Cartographer with his assistant Fetterday</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Slimy Skin: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advantage on saving throws against being grappled or restrained.</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4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413404"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Urodela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0" name="Picture 9"/>
          <p:cNvPicPr>
            <a:picLocks noChangeAspect="1"/>
          </p:cNvPicPr>
          <p:nvPr/>
        </p:nvPicPr>
        <p:blipFill>
          <a:blip r:embed="rId1"/>
          <a:srcRect/>
          <a:stretch>
            <a:fillRect/>
          </a:stretch>
        </p:blipFill>
        <p:spPr>
          <a:xfrm>
            <a:off x="3427422" y="0"/>
            <a:ext cx="3430578" cy="343057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Yogi</a:t>
            </a:r>
            <a:r>
              <a:rPr kumimoji="0" lang="en-US" altLang="en-US" sz="900" b="1" i="0" u="none" strike="noStrike" cap="none" normalizeH="0" dirty="0" smtClean="0">
                <a:ln>
                  <a:noFill/>
                </a:ln>
                <a:solidFill>
                  <a:schemeClr val="tx1"/>
                </a:solidFill>
                <a:effectLst/>
                <a:latin typeface="Arial" pitchFamily="34" charset="0" panose="020B0604020202020204"/>
                <a:ea typeface="Arial" pitchFamily="34" charset="0" panose="020B0604020202020204"/>
              </a:rPr>
              <a:t> and </a:t>
            </a:r>
            <a:r>
              <a:rPr kumimoji="0" lang="en-US" altLang="en-US" sz="900" b="1" i="0" u="none" strike="noStrike" cap="none" normalizeH="0" dirty="0" err="1" smtClean="0">
                <a:ln>
                  <a:noFill/>
                </a:ln>
                <a:solidFill>
                  <a:schemeClr val="tx1"/>
                </a:solidFill>
                <a:effectLst/>
                <a:latin typeface="Arial" pitchFamily="34" charset="0" panose="020B0604020202020204"/>
                <a:ea typeface="Arial" pitchFamily="34" charset="0" panose="020B0604020202020204"/>
              </a:rPr>
              <a:t>BooBoo</a:t>
            </a:r>
            <a:r>
              <a:rPr kumimoji="0" lang="en-US" altLang="en-US" sz="900" b="1" i="0" u="none" strike="noStrike" cap="none" normalizeH="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900" b="1" i="0" u="none" strike="noStrike" cap="none" normalizeH="0" dirty="0" err="1" smtClean="0">
                <a:ln>
                  <a:noFill/>
                </a:ln>
                <a:solidFill>
                  <a:schemeClr val="tx1"/>
                </a:solidFill>
                <a:effectLst/>
                <a:latin typeface="Arial" pitchFamily="34" charset="0" panose="020B0604020202020204"/>
                <a:ea typeface="Arial" pitchFamily="34" charset="0" panose="020B0604020202020204"/>
              </a:rPr>
              <a:t>Barex</a:t>
            </a:r>
            <a:r>
              <a:rPr kumimoji="0" lang="en-US" altLang="en-US" sz="900" b="1" i="0" u="none" strike="noStrike" cap="none" normalizeH="0" dirty="0" smtClean="0">
                <a:ln>
                  <a:noFill/>
                </a:ln>
                <a:solidFill>
                  <a:schemeClr val="tx1"/>
                </a:solidFill>
                <a:effectLst/>
                <a:latin typeface="Arial" pitchFamily="34" charset="0" panose="020B0604020202020204"/>
                <a:ea typeface="Arial" pitchFamily="34" charset="0" panose="020B0604020202020204"/>
              </a:rPr>
              <a:t> take a break from their shop to have an afternoon picnic </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400902"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Ursidae</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0" name="Picture 9"/>
          <p:cNvPicPr>
            <a:picLocks noChangeAspect="1"/>
          </p:cNvPicPr>
          <p:nvPr/>
        </p:nvPicPr>
        <p:blipFill>
          <a:blip r:embed="rId1"/>
          <a:srcRect/>
          <a:stretch>
            <a:fillRect/>
          </a:stretch>
        </p:blipFill>
        <p:spPr>
          <a:xfrm>
            <a:off x="3446353" y="1578"/>
            <a:ext cx="3429000" cy="3429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Hethle, Sloven Cartographer with his assistant Fetterday</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210253"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Ursus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2" name="Picture 11"/>
          <p:cNvPicPr>
            <a:picLocks noChangeAspect="1"/>
          </p:cNvPicPr>
          <p:nvPr/>
        </p:nvPicPr>
        <p:blipFill>
          <a:blip r:embed="rId1"/>
          <a:srcRect/>
          <a:stretch>
            <a:fillRect/>
          </a:stretch>
        </p:blipFill>
        <p:spPr>
          <a:xfrm>
            <a:off x="3424238" y="0"/>
            <a:ext cx="3433762" cy="343376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4016364" y="3921124"/>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Hethle, Sloven Cartographer with his assistant Fetterday</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578491"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Martimus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4" name="Picture 13"/>
          <p:cNvPicPr>
            <a:picLocks noChangeAspect="1"/>
          </p:cNvPicPr>
          <p:nvPr/>
        </p:nvPicPr>
        <p:blipFill>
          <a:blip r:embed="rId1"/>
          <a:srcRect/>
          <a:stretch>
            <a:fillRect/>
          </a:stretch>
        </p:blipFill>
        <p:spPr>
          <a:xfrm>
            <a:off x="3727425" y="0"/>
            <a:ext cx="3130575" cy="392112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Kenku</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When determining your character’s ability scores, increase one score by 2 and increase a different score by 1, or increase three different scores by 1.</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Kenku</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120 years and mature around the age of 14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Kenku</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Omnivorous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Kenku</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Chaotic alignments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4-5 feet tall and weigh around 100-130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30’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5’</a:t>
            </a: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Flightless.</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Haunted by an ancient crime that robbed them of their wings, the flightless kenku wander the world as vagabonds and burglars who live at the edge of society</a:t>
            </a: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Crakaw, Crowen Rogue keeping the Nightingale out of the Warbling Sea</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Day walker.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disadvantage in dark situations and prefer well lit areas.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Keen eyes.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can identify magical items at a mere glance, not the power or abilities but the aspects are particularly shiny to you.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Kenku Recall.</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Thanks to your supernaturally good memory, you have proficiency in two skills of your choice.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Moreover, when you make an ability check using any skill in which you have proficiency, you can give yourself advantage on the check before rolling the d20. You can give yourself advantage in this way a number of times equal to your proficiency bonus, and you regain all expended uses when you finish a long rest.</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Mimicry</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can accurately mimic sounds you have heard, including voices. A creature that hears the sounds you make can tell they are imitations only with a successful Wisdom (Insight) check against a DC of 8 + your proficiency bonus + your Charisma modifier.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260929"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Kenku</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529186"/>
            <a:ext cx="3260835" cy="3945672"/>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Crowen are the scouts and collectors of the Aves races. They have a natural affinity to shiny things and tend to find them irresistible. their kind will adorn themselves from all sorts of baubles, gems and collected sparkly things. These may be extraordinarily valuable, but more often than not are simply gaudy pieces of glass or metal that they have taken a fancy to.</a:t>
            </a: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 Crowen are tend to keep company with other members of their kind, being referred to as a murder or crowen. Their tendency to unconsciously pick up things has not earned them favor with most of the kind, even though they are not being malicious or even conscious of doing so. They simply find items in their possession and add them to their adornment or collections. Their primary concern is the preservation of their own life, but will take advantage of any beneficial arrangement.</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0" name="Picture 9"/>
          <p:cNvPicPr>
            <a:picLocks noChangeAspect="1"/>
          </p:cNvPicPr>
          <p:nvPr/>
        </p:nvPicPr>
        <p:blipFill>
          <a:blip r:embed="rId1"/>
          <a:srcRect/>
          <a:stretch>
            <a:fillRect/>
          </a:stretch>
        </p:blipFill>
        <p:spPr>
          <a:xfrm>
            <a:off x="3424238" y="0"/>
            <a:ext cx="3433762" cy="343376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Tony, </a:t>
            </a:r>
            <a:r>
              <a:rPr kumimoji="0" lang="en-US" altLang="en-US" sz="900" b="1"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9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Cartographer with his assistant </a:t>
            </a:r>
            <a:r>
              <a:rPr kumimoji="0" lang="en-US" altLang="en-US" sz="900" b="1"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Fetterday</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184692"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Tigris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0" name="Picture 9"/>
          <p:cNvPicPr>
            <a:picLocks noChangeAspect="1"/>
          </p:cNvPicPr>
          <p:nvPr/>
        </p:nvPicPr>
        <p:blipFill>
          <a:blip r:embed="rId1"/>
          <a:srcRect/>
          <a:stretch>
            <a:fillRect/>
          </a:stretch>
        </p:blipFill>
        <p:spPr>
          <a:xfrm>
            <a:off x="3494819" y="0"/>
            <a:ext cx="3430578" cy="343057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92570"/>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Hethle, Sloven Cartographer with his assistant Fetterday</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311494"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Leonin</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31746" name="Picture 2" descr="make a realistic image of a Anthropomorphic female white lion wearing medieval armor running through tall grass with an axe in her hand "/>
          <p:cNvPicPr>
            <a:picLocks noChangeAspect="1" noChangeArrowheads="1"/>
          </p:cNvPicPr>
          <p:nvPr/>
        </p:nvPicPr>
        <p:blipFill>
          <a:blip r:embed="rId1"/>
          <a:srcRect/>
          <a:stretch>
            <a:fillRect/>
          </a:stretch>
        </p:blipFill>
        <p:spPr bwMode="auto">
          <a:xfrm>
            <a:off x="3369660" y="-11532"/>
            <a:ext cx="3488604" cy="3488604"/>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92570"/>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Hethle, Sloven Cartographer with his assistant Fetterday</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337278"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Pardus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31747" name="Picture 31746"/>
          <p:cNvPicPr>
            <a:picLocks noChangeAspect="1"/>
          </p:cNvPicPr>
          <p:nvPr/>
        </p:nvPicPr>
        <p:blipFill>
          <a:blip r:embed="rId1"/>
          <a:srcRect/>
          <a:stretch>
            <a:fillRect/>
          </a:stretch>
        </p:blipFill>
        <p:spPr>
          <a:xfrm>
            <a:off x="3360668" y="0"/>
            <a:ext cx="3492570" cy="349257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Buckey</a:t>
            </a:r>
            <a:r>
              <a:rPr kumimoji="0" lang="en-US" altLang="en-US" sz="9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900" b="1"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9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Cartographer with his assistant </a:t>
            </a:r>
            <a:r>
              <a:rPr kumimoji="0" lang="en-US" altLang="en-US" sz="900" b="1"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Fetterday</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286379"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Castor</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0" name="Picture 9"/>
          <p:cNvPicPr>
            <a:picLocks noChangeAspect="1"/>
          </p:cNvPicPr>
          <p:nvPr/>
        </p:nvPicPr>
        <p:blipFill>
          <a:blip r:embed="rId1"/>
          <a:srcRect/>
          <a:stretch>
            <a:fillRect/>
          </a:stretch>
        </p:blipFill>
        <p:spPr>
          <a:xfrm>
            <a:off x="3424237" y="1578"/>
            <a:ext cx="3451115" cy="345111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Hethle, Sloven Cartographer with his assistant Fetterday</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642227"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Roxellana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28674" name="Picture 2" descr="make a realistic image of a Anthropomorphic female monkey wearing medieval armor swinging through a moss covered jungle "/>
          <p:cNvPicPr>
            <a:picLocks noChangeAspect="1" noChangeArrowheads="1"/>
          </p:cNvPicPr>
          <p:nvPr/>
        </p:nvPicPr>
        <p:blipFill>
          <a:blip r:embed="rId1"/>
          <a:srcRect/>
          <a:stretch>
            <a:fillRect/>
          </a:stretch>
        </p:blipFill>
        <p:spPr bwMode="auto">
          <a:xfrm>
            <a:off x="3420099" y="-4095"/>
            <a:ext cx="3434673" cy="3434673"/>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Hethle, Sloven Cartographer with his assistant Fetterday</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412957"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Troglod</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0" name="Picture 9"/>
          <p:cNvPicPr>
            <a:picLocks noChangeAspect="1"/>
          </p:cNvPicPr>
          <p:nvPr/>
        </p:nvPicPr>
        <p:blipFill>
          <a:blip r:embed="rId1"/>
          <a:srcRect/>
          <a:stretch>
            <a:fillRect/>
          </a:stretch>
        </p:blipFill>
        <p:spPr>
          <a:xfrm>
            <a:off x="3427423" y="0"/>
            <a:ext cx="3430578" cy="343057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Hethle, Sloven Cartographer with his assistant Fetterday</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2408"/>
            <a:ext cx="1427314" cy="646331"/>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Mustela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1" name="Picture 10"/>
          <p:cNvPicPr>
            <a:picLocks noChangeAspect="1"/>
          </p:cNvPicPr>
          <p:nvPr/>
        </p:nvPicPr>
        <p:blipFill>
          <a:blip r:embed="rId1"/>
          <a:srcRect/>
          <a:stretch>
            <a:fillRect/>
          </a:stretch>
        </p:blipFill>
        <p:spPr>
          <a:xfrm>
            <a:off x="3440679" y="-4095"/>
            <a:ext cx="3434673" cy="3434673"/>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Hethle, Sloven Cartographer with his assistant Fetterday</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464415"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Suricata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0" name="Picture 9"/>
          <p:cNvPicPr>
            <a:picLocks noChangeAspect="1"/>
          </p:cNvPicPr>
          <p:nvPr/>
        </p:nvPicPr>
        <p:blipFill>
          <a:blip r:embed="rId1"/>
          <a:srcRect/>
          <a:stretch>
            <a:fillRect/>
          </a:stretch>
        </p:blipFill>
        <p:spPr>
          <a:xfrm>
            <a:off x="3424238" y="1578"/>
            <a:ext cx="3429000" cy="3429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Hethle, Sloven Cartographer with his assistant Fetterday</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591439"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Scuiridae</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1" name="Picture 10"/>
          <p:cNvPicPr>
            <a:picLocks noChangeAspect="1"/>
          </p:cNvPicPr>
          <p:nvPr/>
        </p:nvPicPr>
        <p:blipFill>
          <a:blip r:embed="rId1"/>
          <a:srcRect/>
          <a:stretch>
            <a:fillRect/>
          </a:stretch>
        </p:blipFill>
        <p:spPr>
          <a:xfrm>
            <a:off x="3312656" y="-114765"/>
            <a:ext cx="3545344" cy="3545343"/>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Hethle, Sloven Cartographer with his assistant Fetterday</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247981"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Lupus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1" name="Picture 10"/>
          <p:cNvPicPr>
            <a:picLocks noChangeAspect="1"/>
          </p:cNvPicPr>
          <p:nvPr/>
        </p:nvPicPr>
        <p:blipFill>
          <a:blip r:embed="rId1"/>
          <a:srcRect/>
          <a:stretch>
            <a:fillRect/>
          </a:stretch>
        </p:blipFill>
        <p:spPr>
          <a:xfrm>
            <a:off x="3429000" y="0"/>
            <a:ext cx="3429000" cy="3429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Hethle, Sloven Cartographer with his assistant Fetterday</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2408"/>
            <a:ext cx="1286250" cy="646331"/>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Doden</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5362" name="Picture 2" descr="realistic image of an anthropomorphic dodo merchant having a cup of tea at a table in a medieval forest setting"/>
          <p:cNvPicPr>
            <a:picLocks noChangeAspect="1" noChangeArrowheads="1"/>
          </p:cNvPicPr>
          <p:nvPr/>
        </p:nvPicPr>
        <p:blipFill>
          <a:blip r:embed="rId1"/>
          <a:srcRect/>
          <a:stretch>
            <a:fillRect/>
          </a:stretch>
        </p:blipFill>
        <p:spPr bwMode="auto">
          <a:xfrm>
            <a:off x="3424239" y="0"/>
            <a:ext cx="3433762" cy="3433762"/>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Hethle, Sloven Cartographer with his assistant Fetterday</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514756"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Testudin</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2" name="Picture 11"/>
          <p:cNvPicPr>
            <a:picLocks noChangeAspect="1"/>
          </p:cNvPicPr>
          <p:nvPr/>
        </p:nvPicPr>
        <p:blipFill>
          <a:blip r:embed="rId1"/>
          <a:srcRect/>
          <a:stretch>
            <a:fillRect/>
          </a:stretch>
        </p:blipFill>
        <p:spPr>
          <a:xfrm>
            <a:off x="3429000" y="0"/>
            <a:ext cx="3424238" cy="342423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Hethle, Sloven Cartographer with his assistant Fetterday</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2408"/>
            <a:ext cx="1299074" cy="646331"/>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Gullett</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1" name="Picture 10"/>
          <p:cNvPicPr>
            <a:picLocks noChangeAspect="1"/>
          </p:cNvPicPr>
          <p:nvPr/>
        </p:nvPicPr>
        <p:blipFill>
          <a:blip r:embed="rId1"/>
          <a:srcRect/>
          <a:stretch>
            <a:fillRect/>
          </a:stretch>
        </p:blipFill>
        <p:spPr>
          <a:xfrm>
            <a:off x="3427422" y="0"/>
            <a:ext cx="3430578" cy="343057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Hethle, Sloven Cartographer with his assistant Fetterday</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2408"/>
            <a:ext cx="1029769" cy="646331"/>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XXX</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1" name="Picture 10"/>
          <p:cNvPicPr>
            <a:picLocks noChangeAspect="1"/>
          </p:cNvPicPr>
          <p:nvPr/>
        </p:nvPicPr>
        <p:blipFill>
          <a:blip r:embed="rId1"/>
          <a:srcRect/>
          <a:stretch>
            <a:fillRect/>
          </a:stretch>
        </p:blipFill>
        <p:spPr>
          <a:xfrm>
            <a:off x="3429000" y="0"/>
            <a:ext cx="3429000" cy="3429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Hethle, Sloven Cartographer with his assistant Fetterday</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2408"/>
            <a:ext cx="1029769" cy="646331"/>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XXX</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0" name="Picture 9"/>
          <p:cNvPicPr>
            <a:picLocks noChangeAspect="1"/>
          </p:cNvPicPr>
          <p:nvPr/>
        </p:nvPicPr>
        <p:blipFill>
          <a:blip r:embed="rId1"/>
          <a:srcRect/>
          <a:stretch>
            <a:fillRect/>
          </a:stretch>
        </p:blipFill>
        <p:spPr>
          <a:xfrm>
            <a:off x="3427422" y="0"/>
            <a:ext cx="3430578" cy="343057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Hethle, Sloven Cartographer with his assistant Fetterday</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400567"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Kitsune</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1" name="Picture 10"/>
          <p:cNvPicPr>
            <a:picLocks noChangeAspect="1"/>
          </p:cNvPicPr>
          <p:nvPr/>
        </p:nvPicPr>
        <p:blipFill>
          <a:blip r:embed="rId1"/>
          <a:srcRect/>
          <a:stretch>
            <a:fillRect/>
          </a:stretch>
        </p:blipFill>
        <p:spPr>
          <a:xfrm>
            <a:off x="3429000" y="0"/>
            <a:ext cx="3418194" cy="341819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Hethle, Sloven Cartographer with his assistant Fetterday</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311829"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Yakuul</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0" name="Picture 9"/>
          <p:cNvPicPr>
            <a:picLocks noChangeAspect="1"/>
          </p:cNvPicPr>
          <p:nvPr/>
        </p:nvPicPr>
        <p:blipFill>
          <a:blip r:embed="rId1"/>
          <a:srcRect/>
          <a:stretch>
            <a:fillRect/>
          </a:stretch>
        </p:blipFill>
        <p:spPr>
          <a:xfrm>
            <a:off x="3445582" y="0"/>
            <a:ext cx="3430578" cy="343057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353" y="4335462"/>
            <a:ext cx="3406885" cy="4902200"/>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err="1" smtClean="0">
                <a:ln>
                  <a:noFill/>
                </a:ln>
                <a:solidFill>
                  <a:srgbClr val="805000"/>
                </a:solidFill>
                <a:effectLst/>
                <a:latin typeface="Arial" pitchFamily="34" charset="0" panose="020B0604020202020204"/>
                <a:ea typeface="Arial" pitchFamily="34" charset="0" panose="020B0604020202020204"/>
              </a:rPr>
              <a:t>Sloven</a:t>
            </a: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 Traits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Ability Score Increase: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Wisdom increases by 2, Intelligence increases by 2</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Age.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generally live up to 750 years and mature around the age of 50.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Diet: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are herbivorous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Alignment.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tend toward the good alignments, but there have been rare evil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throughout Thera</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Size.</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size is Medium. You range between 5-6 feet tall and weigh around 125-200 lbs.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Speed.</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base walking speed is 15’ feet.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Reach.</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Your long arms have a reach of 10’</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3" name="Text Box 5"/>
          <p:cNvSpPr txBox="1">
            <a:spLocks noChangeArrowheads="1"/>
          </p:cNvSpPr>
          <p:nvPr/>
        </p:nvSpPr>
        <p:spPr bwMode="auto">
          <a:xfrm>
            <a:off x="3895114" y="3430578"/>
            <a:ext cx="2552700" cy="414338"/>
          </a:xfrm>
          <a:prstGeom prst="rect">
            <a:avLst/>
          </a:prstGeom>
          <a:solidFill>
            <a:srgbClr val="C4BC96"/>
          </a:solidFill>
          <a:ln>
            <a:noFill/>
          </a:ln>
        </p:spPr>
        <p:txBody>
          <a:bodyPr vert="horz" wrap="square" lIns="91440" tIns="45720" rIns="91440" bIns="45720" anchor="t">
            <a:prstTxWarp prst="textNoShape">
              <a:avLst/>
            </a:prstTxWarp>
          </a:bodyPr>
          <a:lstStyle/>
          <a:p>
            <a:pPr marL="0" marR="0" indent="0" algn="ctr" defTabSz="914400" rtl="0" eaLnBrk="0" fontAlgn="base" latinLnBrk="0" hangingPunct="0">
              <a:lnSpc>
                <a:spcPct val="100000"/>
              </a:lnSpc>
              <a:spcBef>
                <a:spcPct val="0"/>
              </a:spcBef>
              <a:spcAft>
                <a:spcPct val="0"/>
              </a:spcAft>
              <a:buSzPct val="100000"/>
              <a:buFontTx/>
              <a:buNone/>
            </a:pPr>
            <a:r>
              <a:rPr kumimoji="0" lang="en-US" altLang="en-US" sz="900" b="1" i="0" u="none" strike="noStrike" cap="none" normalizeH="0" baseline="0" smtClean="0">
                <a:ln>
                  <a:noFill/>
                </a:ln>
                <a:solidFill>
                  <a:schemeClr val="tx1"/>
                </a:solidFill>
                <a:effectLst/>
                <a:latin typeface="Arial" pitchFamily="34" charset="0" panose="020B0604020202020204"/>
                <a:ea typeface="Arial" pitchFamily="34" charset="0" panose="020B0604020202020204"/>
              </a:rPr>
              <a:t>Hethle, Sloven Cartographer with his assistant Fetterday</a:t>
            </a:r>
            <a:endParaRPr kumimoji="0" lang="en-US" altLang="en-US" sz="1800" b="0" i="0" u="none" strike="noStrike" cap="none" normalizeH="0" baseline="0" smtClean="0">
              <a:ln>
                <a:noFill/>
              </a:ln>
              <a:solidFill>
                <a:schemeClr val="tx1"/>
              </a:solidFill>
              <a:effectLst/>
              <a:latin typeface="Arial" pitchFamily="34" charset="0" panose="020B0604020202020204"/>
            </a:endParaRPr>
          </a:p>
        </p:txBody>
      </p:sp>
      <p:cxnSp>
        <p:nvCxnSpPr>
          <p:cNvPr id="4" name="Straight Connector 3"/>
          <p:cNvCxnSpPr/>
          <p:nvPr/>
        </p:nvCxnSpPr>
        <p:spPr>
          <a:xfrm flipV="1">
            <a:off x="513484" y="461295"/>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V="1">
            <a:off x="67397" y="4649527"/>
            <a:ext cx="2276475" cy="0"/>
          </a:xfrm>
          <a:prstGeom prst="line">
            <a:avLst/>
          </a:prstGeom>
          <a:ln w="44450">
            <a:solidFill>
              <a:srgbClr val="CC9900"/>
            </a:solidFill>
          </a:ln>
        </p:spPr>
        <p:style>
          <a:lnRef idx="1">
            <a:schemeClr val="accent2"/>
          </a:lnRef>
          <a:fillRef idx="0">
            <a:schemeClr val="accent2"/>
          </a:fillRef>
          <a:effectRef idx="0">
            <a:schemeClr val="accent2"/>
          </a:effectRef>
          <a:fontRef idx="minor">
            <a:schemeClr val="tx1"/>
          </a:fontRef>
        </p:style>
      </p:cxnSp>
      <p:sp>
        <p:nvSpPr>
          <p:cNvPr id="6" name="Text Box 2"/>
          <p:cNvSpPr txBox="1">
            <a:spLocks noChangeArrowheads="1"/>
          </p:cNvSpPr>
          <p:nvPr/>
        </p:nvSpPr>
        <p:spPr bwMode="auto">
          <a:xfrm>
            <a:off x="3260835" y="4474858"/>
            <a:ext cx="3667125" cy="4352925"/>
          </a:xfrm>
          <a:prstGeom prst="rect">
            <a:avLst/>
          </a:prstGeom>
          <a:noFill/>
          <a:ln>
            <a:noFill/>
          </a:ln>
        </p:spPr>
        <p:txBody>
          <a:bodyPr vert="horz" wrap="square" lIns="91440" tIns="45720" rIns="91440" bIns="45720" anchor="t">
            <a:prstTxWarp prst="textNoShape">
              <a:avLst/>
            </a:prstTxWarp>
          </a:bodyPr>
          <a:lstStyle/>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Metabolism.</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You have resistance to poison damage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Darkvision.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Accustomed to night life, you have superior vision in dark and dim conditions. You can see in dim light within 60 feet of you as if it were bright light, and in darkness as if it were dim light. You can't discern color in darkness, only shades of gray.</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Meditative Mind. </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You have advantage on all Wisdom or Intelligence saves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Slow as F.</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a:t>
            </a:r>
            <a:r>
              <a:rPr kumimoji="0" lang="en-US" altLang="en-US" sz="1200" b="0" i="0"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have disadvantage on all Dexterity or Charisma saving throws and proficiency checks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r>
              <a:rPr kumimoji="0" lang="en-US" altLang="en-US" sz="1200" b="1"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Deliberate Movement</a:t>
            </a:r>
            <a:r>
              <a:rPr kumimoji="0" lang="en-US" altLang="en-US" sz="1200" b="0" i="0"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No class abilities, skills or feats can increase your movement rate.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0"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7" name="Rectangle 7"/>
          <p:cNvSpPr>
            <a:spLocks noChangeArrowheads="1"/>
          </p:cNvSpPr>
          <p:nvPr/>
        </p:nvSpPr>
        <p:spPr bwMode="auto">
          <a:xfrm>
            <a:off x="0" y="0"/>
            <a:ext cx="6858000" cy="457200"/>
          </a:xfrm>
          <a:prstGeom prst="rect">
            <a:avLst/>
          </a:prstGeom>
          <a:noFill/>
          <a:ln>
            <a:noFill/>
          </a:ln>
          <a:effectLst/>
        </p:spPr>
        <p:txBody>
          <a:bodyPr vert="horz" wrap="none" lIns="91440" tIns="45720" rIns="91440" bIns="45720" anchor="ctr">
            <a:prstTxWarp prst="textNoShape">
              <a:avLst/>
            </a:prstTxWarp>
            <a:spAutoFit/>
          </a:bodyPr>
          <a:lstStyle/>
          <a:p>
            <a:endParaRPr lang="en-US"/>
          </a:p>
        </p:txBody>
      </p:sp>
      <p:sp>
        <p:nvSpPr>
          <p:cNvPr id="8" name="Rectangle 8"/>
          <p:cNvSpPr>
            <a:spLocks noChangeArrowheads="1"/>
          </p:cNvSpPr>
          <p:nvPr/>
        </p:nvSpPr>
        <p:spPr bwMode="auto">
          <a:xfrm>
            <a:off x="67397" y="77329"/>
            <a:ext cx="1387954" cy="636489"/>
          </a:xfrm>
          <a:prstGeom prst="rect">
            <a:avLst/>
          </a:prstGeom>
          <a:noFill/>
          <a:ln>
            <a:noFill/>
          </a:ln>
          <a:effectLst/>
        </p:spPr>
        <p:txBody>
          <a:bodyPr vert="horz" wrap="non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800" b="1" i="0" u="none" strike="noStrike" cap="none" normalizeH="0" baseline="0" dirty="0" smtClean="0">
                <a:ln>
                  <a:noFill/>
                </a:ln>
                <a:solidFill>
                  <a:srgbClr val="805000"/>
                </a:solidFill>
                <a:effectLst/>
                <a:latin typeface="Arial" pitchFamily="34" charset="0" panose="020B0604020202020204"/>
                <a:ea typeface="Arial" pitchFamily="34" charset="0" panose="020B0604020202020204"/>
              </a:rPr>
              <a:t>Bovinis</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sp>
        <p:nvSpPr>
          <p:cNvPr id="9" name="Rectangle 12"/>
          <p:cNvSpPr>
            <a:spLocks noChangeArrowheads="1"/>
          </p:cNvSpPr>
          <p:nvPr/>
        </p:nvSpPr>
        <p:spPr bwMode="auto">
          <a:xfrm>
            <a:off x="0" y="865168"/>
            <a:ext cx="3260835" cy="3416320"/>
          </a:xfrm>
          <a:prstGeom prst="rect">
            <a:avLst/>
          </a:prstGeom>
          <a:noFill/>
          <a:ln>
            <a:noFill/>
          </a:ln>
          <a:effectLst/>
        </p:spPr>
        <p:txBody>
          <a:bodyPr vert="horz" wrap="square" lIns="91440" tIns="45720" rIns="91440" bIns="45720" anchor="ctr">
            <a:prstTxWarp prst="textNoShape">
              <a:avLst/>
            </a:prstTxWarp>
            <a:spAutoFit/>
          </a:bodyPr>
          <a:lstStyle>
            <a:lvl1pPr indent="379413" eaLnBrk="0" fontAlgn="base" hangingPunct="0">
              <a:spcBef>
                <a:spcPct val="0"/>
              </a:spcBef>
              <a:spcAft>
                <a:spcPct val="0"/>
              </a:spcAft>
              <a:defRPr>
                <a:solidFill>
                  <a:schemeClr val="tx1"/>
                </a:solidFill>
                <a:latin typeface="Arial" pitchFamily="34" charset="0" panose="020B0604020202020204"/>
              </a:defRPr>
            </a:lvl1pPr>
            <a:lvl2pPr eaLnBrk="0" fontAlgn="base" hangingPunct="0">
              <a:spcBef>
                <a:spcPct val="0"/>
              </a:spcBef>
              <a:spcAft>
                <a:spcPct val="0"/>
              </a:spcAft>
              <a:defRPr>
                <a:solidFill>
                  <a:schemeClr val="tx1"/>
                </a:solidFill>
                <a:latin typeface="Arial" pitchFamily="34" charset="0" panose="020B0604020202020204"/>
              </a:defRPr>
            </a:lvl2pPr>
            <a:lvl3pPr eaLnBrk="0" fontAlgn="base" hangingPunct="0">
              <a:spcBef>
                <a:spcPct val="0"/>
              </a:spcBef>
              <a:spcAft>
                <a:spcPct val="0"/>
              </a:spcAft>
              <a:defRPr>
                <a:solidFill>
                  <a:schemeClr val="tx1"/>
                </a:solidFill>
                <a:latin typeface="Arial" pitchFamily="34" charset="0" panose="020B0604020202020204"/>
              </a:defRPr>
            </a:lvl3pPr>
            <a:lvl4pPr eaLnBrk="0" fontAlgn="base" hangingPunct="0">
              <a:spcBef>
                <a:spcPct val="0"/>
              </a:spcBef>
              <a:spcAft>
                <a:spcPct val="0"/>
              </a:spcAft>
              <a:defRPr>
                <a:solidFill>
                  <a:schemeClr val="tx1"/>
                </a:solidFill>
                <a:latin typeface="Arial" pitchFamily="34" charset="0" panose="020B0604020202020204"/>
              </a:defRPr>
            </a:lvl4pPr>
            <a:lvl5pPr eaLnBrk="0" fontAlgn="base" hangingPunct="0">
              <a:spcBef>
                <a:spcPct val="0"/>
              </a:spcBef>
              <a:spcAft>
                <a:spcPct val="0"/>
              </a:spcAft>
              <a:defRPr>
                <a:solidFill>
                  <a:schemeClr val="tx1"/>
                </a:solidFill>
                <a:latin typeface="Arial" pitchFamily="34" charset="0" panose="020B0604020202020204"/>
              </a:defRPr>
            </a:lvl5pPr>
            <a:lvl6pPr eaLnBrk="0" fontAlgn="base" hangingPunct="0">
              <a:spcBef>
                <a:spcPct val="0"/>
              </a:spcBef>
              <a:spcAft>
                <a:spcPct val="0"/>
              </a:spcAft>
              <a:defRPr>
                <a:solidFill>
                  <a:schemeClr val="tx1"/>
                </a:solidFill>
                <a:latin typeface="Arial" pitchFamily="34" charset="0" panose="020B0604020202020204"/>
              </a:defRPr>
            </a:lvl6pPr>
            <a:lvl7pPr eaLnBrk="0" fontAlgn="base" hangingPunct="0">
              <a:spcBef>
                <a:spcPct val="0"/>
              </a:spcBef>
              <a:spcAft>
                <a:spcPct val="0"/>
              </a:spcAft>
              <a:defRPr>
                <a:solidFill>
                  <a:schemeClr val="tx1"/>
                </a:solidFill>
                <a:latin typeface="Arial" pitchFamily="34" charset="0" panose="020B0604020202020204"/>
              </a:defRPr>
            </a:lvl7pPr>
            <a:lvl8pPr eaLnBrk="0" fontAlgn="base" hangingPunct="0">
              <a:spcBef>
                <a:spcPct val="0"/>
              </a:spcBef>
              <a:spcAft>
                <a:spcPct val="0"/>
              </a:spcAft>
              <a:defRPr>
                <a:solidFill>
                  <a:schemeClr val="tx1"/>
                </a:solidFill>
                <a:latin typeface="Arial" pitchFamily="34" charset="0" panose="020B0604020202020204"/>
              </a:defRPr>
            </a:lvl8pPr>
            <a:lvl9pPr eaLnBrk="0" fontAlgn="base" hangingPunct="0">
              <a:spcBef>
                <a:spcPct val="0"/>
              </a:spcBef>
              <a:spcAft>
                <a:spcPct val="0"/>
              </a:spcAft>
              <a:defRPr>
                <a:solidFill>
                  <a:schemeClr val="tx1"/>
                </a:solidFill>
                <a:latin typeface="Arial" pitchFamily="34" charset="0" panose="020B0604020202020204"/>
              </a:defRPr>
            </a:lvl9pPr>
          </a:lstStyle>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Slow and steady wins the day in the mind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kind. Though they are not weak fighters in combat many of the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rely on the strength of their minds to see them through conflict situations. As crafters they are meticulous and detailed, some of the finest silversmiths and jewelers are among their kind. </a:t>
            </a:r>
            <a:endParaRPr kumimoji="0" lang="en-US" altLang="en-US" sz="400" b="0" i="0" u="none" strike="noStrike" cap="none" normalizeH="0" baseline="0" dirty="0" smtClean="0">
              <a:ln>
                <a:noFill/>
              </a:ln>
              <a:solidFill>
                <a:schemeClr val="tx1"/>
              </a:solidFill>
              <a:effectLst/>
              <a:latin typeface="Arial" pitchFamily="34" charset="0" panose="020B0604020202020204"/>
            </a:endParaRPr>
          </a:p>
          <a:p>
            <a:pPr marL="0" marR="0" indent="379413" algn="l" defTabSz="914400" rtl="0" eaLnBrk="0" fontAlgn="base" latinLnBrk="0" hangingPunct="0">
              <a:lnSpc>
                <a:spcPct val="100000"/>
              </a:lnSpc>
              <a:spcBef>
                <a:spcPct val="0"/>
              </a:spcBef>
              <a:spcAft>
                <a:spcPct val="0"/>
              </a:spcAft>
              <a:buSzPct val="100000"/>
              <a:buFontTx/>
              <a:buNone/>
            </a:pP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They tend to be a peaceful people and would rather spend time learning and studding that wandering around the countryside. It is rare to find one out as an adventurer and can often frustrate the groups they are with because of the pace they set for themselves. Getting a </a:t>
            </a:r>
            <a:r>
              <a:rPr kumimoji="0" lang="en-US" altLang="en-US" sz="1200" b="0" i="1" u="none" strike="noStrike" cap="none" normalizeH="0" baseline="0" dirty="0" err="1" smtClean="0">
                <a:ln>
                  <a:noFill/>
                </a:ln>
                <a:solidFill>
                  <a:schemeClr val="tx1"/>
                </a:solidFill>
                <a:effectLst/>
                <a:latin typeface="Arial" pitchFamily="34" charset="0" panose="020B0604020202020204"/>
                <a:ea typeface="Arial" pitchFamily="34" charset="0" panose="020B0604020202020204"/>
              </a:rPr>
              <a:t>Sloven</a:t>
            </a:r>
            <a:r>
              <a:rPr kumimoji="0" lang="en-US" altLang="en-US" sz="1200" b="0" i="1" u="none" strike="noStrike" cap="none" normalizeH="0" baseline="0" dirty="0" smtClean="0">
                <a:ln>
                  <a:noFill/>
                </a:ln>
                <a:solidFill>
                  <a:schemeClr val="tx1"/>
                </a:solidFill>
                <a:effectLst/>
                <a:latin typeface="Arial" pitchFamily="34" charset="0" panose="020B0604020202020204"/>
                <a:ea typeface="Arial" pitchFamily="34" charset="0" panose="020B0604020202020204"/>
              </a:rPr>
              <a:t> to get to a point in negotiations or conversation can often be more challenging than most would want to deal with.</a:t>
            </a:r>
            <a:endParaRPr kumimoji="0" lang="en-US" altLang="en-US" sz="1800" b="0" i="0" u="none" strike="noStrike" cap="none" normalizeH="0" baseline="0" dirty="0" smtClean="0">
              <a:ln>
                <a:noFill/>
              </a:ln>
              <a:solidFill>
                <a:schemeClr val="tx1"/>
              </a:solidFill>
              <a:effectLst/>
              <a:latin typeface="Arial" pitchFamily="34" charset="0" panose="020B0604020202020204"/>
            </a:endParaRPr>
          </a:p>
        </p:txBody>
      </p:sp>
      <p:pic>
        <p:nvPicPr>
          <p:cNvPr id="10" name="Picture 9"/>
          <p:cNvPicPr>
            <a:picLocks noChangeAspect="1"/>
          </p:cNvPicPr>
          <p:nvPr/>
        </p:nvPicPr>
        <p:blipFill>
          <a:blip r:embed="rId1"/>
          <a:srcRect/>
          <a:stretch>
            <a:fillRect/>
          </a:stretch>
        </p:blipFill>
        <p:spPr>
          <a:xfrm>
            <a:off x="3427422" y="0"/>
            <a:ext cx="3430578" cy="343057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Notes Theme">
  <a:themeElements>
    <a:clrScheme name="Office Notes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Notes Theme">
      <a:majorFont>
        <a:latin typeface="Calibri"/>
        <a:ea typeface=""/>
        <a:cs typeface=""/>
      </a:majorFont>
      <a:minorFont>
        <a:latin typeface="Calibri"/>
        <a:ea typeface=""/>
        <a:cs typeface=""/>
      </a:minorFont>
    </a:fontScheme>
    <a:fmtScheme name="Office Notes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1"/>
        </a:gradFill>
      </a:fillStyleLst>
      <a:lnStyleLst>
        <a:ln w="9525" cap="flat" cmpd="sng">
          <a:solidFill>
            <a:schemeClr val="phClr">
              <a:shade val="95000"/>
              <a:satMod val="105000"/>
            </a:schemeClr>
          </a:solidFill>
          <a:prstDash val="solid"/>
        </a:ln>
        <a:ln w="25400" cap="flat" cmpd="sng">
          <a:solidFill>
            <a:schemeClr val="phClr"/>
          </a:solidFill>
          <a:prstDash val="solid"/>
        </a:ln>
        <a:ln w="38100" cap="flat" cmpd="sng">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711</TotalTime>
  <Words>14968</Words>
  <Application>Microsoft Office PowerPoint</Application>
  <PresentationFormat>On-screen Show (4:3)</PresentationFormat>
  <Paragraphs>718</Paragraphs>
  <Slides>47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General Dynamics Electric Boat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Ronald Peter Shaw</dc:creator>
  <cp:lastModifiedBy>Ron Shaw</cp:lastModifiedBy>
  <cp:revision>35</cp:revision>
  <cp:lastPrinted>2024-04-01T12:11:34Z</cp:lastPrinted>
  <dcterms:created xsi:type="dcterms:W3CDTF">2024-04-01T11:54:42Z</dcterms:created>
  <dcterms:modified xsi:type="dcterms:W3CDTF">2024-06-14T23:11:19Z</dcterms:modified>
</cp:coreProperties>
</file>